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7" r:id="rId3"/>
    <p:sldId id="971" r:id="rId4"/>
    <p:sldId id="984" r:id="rId5"/>
    <p:sldId id="983" r:id="rId6"/>
    <p:sldId id="985" r:id="rId7"/>
    <p:sldId id="986" r:id="rId8"/>
    <p:sldId id="987" r:id="rId9"/>
    <p:sldId id="978" r:id="rId10"/>
    <p:sldId id="988" r:id="rId11"/>
    <p:sldId id="989" r:id="rId12"/>
    <p:sldId id="977" r:id="rId13"/>
    <p:sldId id="961" r:id="rId14"/>
    <p:sldId id="962" r:id="rId15"/>
    <p:sldId id="974" r:id="rId16"/>
    <p:sldId id="975" r:id="rId17"/>
    <p:sldId id="982" r:id="rId18"/>
    <p:sldId id="924" r:id="rId19"/>
    <p:sldId id="991" r:id="rId20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91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7F65D-360D-4748-B140-CF3D0C08D266}" v="28" dt="2024-11-16T17:08:0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4144" autoAdjust="0"/>
  </p:normalViewPr>
  <p:slideViewPr>
    <p:cSldViewPr>
      <p:cViewPr varScale="1">
        <p:scale>
          <a:sx n="57" d="100"/>
          <a:sy n="57" d="100"/>
        </p:scale>
        <p:origin x="1072" y="40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Kirdina" userId="5bc42092c5dd3075" providerId="LiveId" clId="{EB07F65D-360D-4748-B140-CF3D0C08D266}"/>
    <pc:docChg chg="undo custSel addSld delSld modSld sldOrd">
      <pc:chgData name="Svetlana Kirdina" userId="5bc42092c5dd3075" providerId="LiveId" clId="{EB07F65D-360D-4748-B140-CF3D0C08D266}" dt="2024-11-18T06:27:43.937" v="4096" actId="20577"/>
      <pc:docMkLst>
        <pc:docMk/>
      </pc:docMkLst>
      <pc:sldChg chg="delSp modSp mod">
        <pc:chgData name="Svetlana Kirdina" userId="5bc42092c5dd3075" providerId="LiveId" clId="{EB07F65D-360D-4748-B140-CF3D0C08D266}" dt="2024-11-16T13:52:03.085" v="26" actId="6549"/>
        <pc:sldMkLst>
          <pc:docMk/>
          <pc:sldMk cId="0" sldId="257"/>
        </pc:sldMkLst>
        <pc:spChg chg="mod">
          <ac:chgData name="Svetlana Kirdina" userId="5bc42092c5dd3075" providerId="LiveId" clId="{EB07F65D-360D-4748-B140-CF3D0C08D266}" dt="2024-11-16T13:52:03.085" v="26" actId="6549"/>
          <ac:spMkLst>
            <pc:docMk/>
            <pc:sldMk cId="0" sldId="257"/>
            <ac:spMk id="3075" creationId="{83156705-53E4-0B96-37C6-39A1B042715F}"/>
          </ac:spMkLst>
        </pc:spChg>
        <pc:picChg chg="del">
          <ac:chgData name="Svetlana Kirdina" userId="5bc42092c5dd3075" providerId="LiveId" clId="{EB07F65D-360D-4748-B140-CF3D0C08D266}" dt="2024-11-16T13:51:45.238" v="1" actId="478"/>
          <ac:picMkLst>
            <pc:docMk/>
            <pc:sldMk cId="0" sldId="257"/>
            <ac:picMk id="2" creationId="{E522C7D0-038E-F33A-69AA-9B8E0D68B88F}"/>
          </ac:picMkLst>
        </pc:picChg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0" sldId="265"/>
        </pc:sldMkLst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0" sldId="272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0" sldId="458"/>
        </pc:sldMkLst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1064476024" sldId="497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3461444656" sldId="824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3093950054" sldId="825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435494475" sldId="826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2088127589" sldId="850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1507812110" sldId="854"/>
        </pc:sldMkLst>
      </pc:sldChg>
      <pc:sldChg chg="del">
        <pc:chgData name="Svetlana Kirdina" userId="5bc42092c5dd3075" providerId="LiveId" clId="{EB07F65D-360D-4748-B140-CF3D0C08D266}" dt="2024-11-16T15:09:26.096" v="1914" actId="2696"/>
        <pc:sldMkLst>
          <pc:docMk/>
          <pc:sldMk cId="0" sldId="857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77099317" sldId="860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0" sldId="861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2642582829" sldId="864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1776839908" sldId="865"/>
        </pc:sldMkLst>
      </pc:sldChg>
      <pc:sldChg chg="addSp delSp modSp del mod">
        <pc:chgData name="Svetlana Kirdina" userId="5bc42092c5dd3075" providerId="LiveId" clId="{EB07F65D-360D-4748-B140-CF3D0C08D266}" dt="2024-11-16T16:46:56.372" v="2912" actId="47"/>
        <pc:sldMkLst>
          <pc:docMk/>
          <pc:sldMk cId="3251627391" sldId="866"/>
        </pc:sldMkLst>
        <pc:spChg chg="add del">
          <ac:chgData name="Svetlana Kirdina" userId="5bc42092c5dd3075" providerId="LiveId" clId="{EB07F65D-360D-4748-B140-CF3D0C08D266}" dt="2024-11-16T15:06:53.581" v="1772" actId="22"/>
          <ac:spMkLst>
            <pc:docMk/>
            <pc:sldMk cId="3251627391" sldId="866"/>
            <ac:spMk id="4" creationId="{99B4338E-FD0D-3C33-214D-22462F3ED6E2}"/>
          </ac:spMkLst>
        </pc:spChg>
        <pc:spChg chg="mod">
          <ac:chgData name="Svetlana Kirdina" userId="5bc42092c5dd3075" providerId="LiveId" clId="{EB07F65D-360D-4748-B140-CF3D0C08D266}" dt="2024-11-16T15:09:09.461" v="1913" actId="113"/>
          <ac:spMkLst>
            <pc:docMk/>
            <pc:sldMk cId="3251627391" sldId="866"/>
            <ac:spMk id="9218" creationId="{67509150-5DCD-E12E-A92F-EC47D063AA37}"/>
          </ac:spMkLst>
        </pc:spChg>
        <pc:picChg chg="del">
          <ac:chgData name="Svetlana Kirdina" userId="5bc42092c5dd3075" providerId="LiveId" clId="{EB07F65D-360D-4748-B140-CF3D0C08D266}" dt="2024-11-16T15:07:06.495" v="1774" actId="21"/>
          <ac:picMkLst>
            <pc:docMk/>
            <pc:sldMk cId="3251627391" sldId="866"/>
            <ac:picMk id="2" creationId="{01BC7CB3-EA7E-4800-5A3D-FBC27D068EBE}"/>
          </ac:picMkLst>
        </pc:picChg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3924542100" sldId="870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919159597" sldId="873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3724417574" sldId="883"/>
        </pc:sldMkLst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2859087282" sldId="898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1924058836" sldId="902"/>
        </pc:sldMkLst>
      </pc:sldChg>
      <pc:sldChg chg="del">
        <pc:chgData name="Svetlana Kirdina" userId="5bc42092c5dd3075" providerId="LiveId" clId="{EB07F65D-360D-4748-B140-CF3D0C08D266}" dt="2024-11-16T16:47:09.987" v="2914" actId="2696"/>
        <pc:sldMkLst>
          <pc:docMk/>
          <pc:sldMk cId="2246041643" sldId="906"/>
        </pc:sldMkLst>
      </pc:sldChg>
      <pc:sldChg chg="modSp mod">
        <pc:chgData name="Svetlana Kirdina" userId="5bc42092c5dd3075" providerId="LiveId" clId="{EB07F65D-360D-4748-B140-CF3D0C08D266}" dt="2024-11-16T16:47:33.360" v="2940" actId="6549"/>
        <pc:sldMkLst>
          <pc:docMk/>
          <pc:sldMk cId="0" sldId="924"/>
        </pc:sldMkLst>
        <pc:spChg chg="mod">
          <ac:chgData name="Svetlana Kirdina" userId="5bc42092c5dd3075" providerId="LiveId" clId="{EB07F65D-360D-4748-B140-CF3D0C08D266}" dt="2024-11-16T16:47:33.360" v="2940" actId="6549"/>
          <ac:spMkLst>
            <pc:docMk/>
            <pc:sldMk cId="0" sldId="924"/>
            <ac:spMk id="13315" creationId="{7004178E-4C9B-4CDA-3F17-EF9C7F253B5F}"/>
          </ac:spMkLst>
        </pc:spChg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2127564395" sldId="948"/>
        </pc:sldMkLst>
      </pc:sldChg>
      <pc:sldChg chg="modSp del mod">
        <pc:chgData name="Svetlana Kirdina" userId="5bc42092c5dd3075" providerId="LiveId" clId="{EB07F65D-360D-4748-B140-CF3D0C08D266}" dt="2024-11-16T16:46:56.372" v="2912" actId="47"/>
        <pc:sldMkLst>
          <pc:docMk/>
          <pc:sldMk cId="2463315280" sldId="949"/>
        </pc:sldMkLst>
        <pc:spChg chg="mod">
          <ac:chgData name="Svetlana Kirdina" userId="5bc42092c5dd3075" providerId="LiveId" clId="{EB07F65D-360D-4748-B140-CF3D0C08D266}" dt="2024-11-16T16:45:31.976" v="2905" actId="6549"/>
          <ac:spMkLst>
            <pc:docMk/>
            <pc:sldMk cId="2463315280" sldId="949"/>
            <ac:spMk id="9218" creationId="{67509150-5DCD-E12E-A92F-EC47D063AA37}"/>
          </ac:spMkLst>
        </pc:spChg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798570454" sldId="953"/>
        </pc:sldMkLst>
      </pc:sldChg>
      <pc:sldChg chg="delSp mod">
        <pc:chgData name="Svetlana Kirdina" userId="5bc42092c5dd3075" providerId="LiveId" clId="{EB07F65D-360D-4748-B140-CF3D0C08D266}" dt="2024-11-16T16:44:26.886" v="2894" actId="478"/>
        <pc:sldMkLst>
          <pc:docMk/>
          <pc:sldMk cId="2754323028" sldId="961"/>
        </pc:sldMkLst>
        <pc:picChg chg="del">
          <ac:chgData name="Svetlana Kirdina" userId="5bc42092c5dd3075" providerId="LiveId" clId="{EB07F65D-360D-4748-B140-CF3D0C08D266}" dt="2024-11-16T16:44:26.886" v="2894" actId="478"/>
          <ac:picMkLst>
            <pc:docMk/>
            <pc:sldMk cId="2754323028" sldId="961"/>
            <ac:picMk id="6" creationId="{C18DF508-42A9-2B8F-5341-22E5C8448E69}"/>
          </ac:picMkLst>
        </pc:picChg>
      </pc:sldChg>
      <pc:sldChg chg="delSp mod">
        <pc:chgData name="Svetlana Kirdina" userId="5bc42092c5dd3075" providerId="LiveId" clId="{EB07F65D-360D-4748-B140-CF3D0C08D266}" dt="2024-11-16T16:44:31.048" v="2895" actId="478"/>
        <pc:sldMkLst>
          <pc:docMk/>
          <pc:sldMk cId="1044101030" sldId="962"/>
        </pc:sldMkLst>
        <pc:picChg chg="del">
          <ac:chgData name="Svetlana Kirdina" userId="5bc42092c5dd3075" providerId="LiveId" clId="{EB07F65D-360D-4748-B140-CF3D0C08D266}" dt="2024-11-16T16:44:31.048" v="2895" actId="478"/>
          <ac:picMkLst>
            <pc:docMk/>
            <pc:sldMk cId="1044101030" sldId="962"/>
            <ac:picMk id="3" creationId="{093B5855-2EDC-1F5C-614E-B80E5A58EAF3}"/>
          </ac:picMkLst>
        </pc:picChg>
      </pc:sldChg>
      <pc:sldChg chg="del">
        <pc:chgData name="Svetlana Kirdina" userId="5bc42092c5dd3075" providerId="LiveId" clId="{EB07F65D-360D-4748-B140-CF3D0C08D266}" dt="2024-11-16T16:47:04.062" v="2913" actId="2696"/>
        <pc:sldMkLst>
          <pc:docMk/>
          <pc:sldMk cId="2739974927" sldId="963"/>
        </pc:sldMkLst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170411003" sldId="967"/>
        </pc:sldMkLst>
      </pc:sldChg>
      <pc:sldChg chg="delSp modSp mod ord">
        <pc:chgData name="Svetlana Kirdina" userId="5bc42092c5dd3075" providerId="LiveId" clId="{EB07F65D-360D-4748-B140-CF3D0C08D266}" dt="2024-11-16T14:47:26.013" v="1365" actId="6549"/>
        <pc:sldMkLst>
          <pc:docMk/>
          <pc:sldMk cId="1652808099" sldId="971"/>
        </pc:sldMkLst>
        <pc:spChg chg="mod">
          <ac:chgData name="Svetlana Kirdina" userId="5bc42092c5dd3075" providerId="LiveId" clId="{EB07F65D-360D-4748-B140-CF3D0C08D266}" dt="2024-11-16T14:20:32.616" v="466" actId="20577"/>
          <ac:spMkLst>
            <pc:docMk/>
            <pc:sldMk cId="1652808099" sldId="971"/>
            <ac:spMk id="11267" creationId="{A596341F-17C3-0199-6051-F89CAFE81722}"/>
          </ac:spMkLst>
        </pc:spChg>
        <pc:spChg chg="mod">
          <ac:chgData name="Svetlana Kirdina" userId="5bc42092c5dd3075" providerId="LiveId" clId="{EB07F65D-360D-4748-B140-CF3D0C08D266}" dt="2024-11-16T14:47:26.013" v="1365" actId="6549"/>
          <ac:spMkLst>
            <pc:docMk/>
            <pc:sldMk cId="1652808099" sldId="971"/>
            <ac:spMk id="11269" creationId="{6E508120-7293-682B-B8A5-4449A53FA8EF}"/>
          </ac:spMkLst>
        </pc:spChg>
        <pc:picChg chg="del">
          <ac:chgData name="Svetlana Kirdina" userId="5bc42092c5dd3075" providerId="LiveId" clId="{EB07F65D-360D-4748-B140-CF3D0C08D266}" dt="2024-11-16T14:02:05.497" v="28" actId="21"/>
          <ac:picMkLst>
            <pc:docMk/>
            <pc:sldMk cId="1652808099" sldId="971"/>
            <ac:picMk id="2" creationId="{605B5ACA-9F95-4065-87CB-63F977AC0F60}"/>
          </ac:picMkLst>
        </pc:picChg>
      </pc:sldChg>
      <pc:sldChg chg="del">
        <pc:chgData name="Svetlana Kirdina" userId="5bc42092c5dd3075" providerId="LiveId" clId="{EB07F65D-360D-4748-B140-CF3D0C08D266}" dt="2024-11-16T14:01:52.343" v="27" actId="2696"/>
        <pc:sldMkLst>
          <pc:docMk/>
          <pc:sldMk cId="2888421064" sldId="972"/>
        </pc:sldMkLst>
      </pc:sldChg>
      <pc:sldChg chg="delSp modSp mod">
        <pc:chgData name="Svetlana Kirdina" userId="5bc42092c5dd3075" providerId="LiveId" clId="{EB07F65D-360D-4748-B140-CF3D0C08D266}" dt="2024-11-16T17:03:37.559" v="3888" actId="478"/>
        <pc:sldMkLst>
          <pc:docMk/>
          <pc:sldMk cId="3469624071" sldId="974"/>
        </pc:sldMkLst>
        <pc:spChg chg="mod">
          <ac:chgData name="Svetlana Kirdina" userId="5bc42092c5dd3075" providerId="LiveId" clId="{EB07F65D-360D-4748-B140-CF3D0C08D266}" dt="2024-11-16T16:44:51.084" v="2898" actId="207"/>
          <ac:spMkLst>
            <pc:docMk/>
            <pc:sldMk cId="3469624071" sldId="974"/>
            <ac:spMk id="11269" creationId="{8094AE02-9D4A-8D6E-B380-E2A03859FC4F}"/>
          </ac:spMkLst>
        </pc:spChg>
        <pc:picChg chg="del">
          <ac:chgData name="Svetlana Kirdina" userId="5bc42092c5dd3075" providerId="LiveId" clId="{EB07F65D-360D-4748-B140-CF3D0C08D266}" dt="2024-11-16T17:03:37.559" v="3888" actId="478"/>
          <ac:picMkLst>
            <pc:docMk/>
            <pc:sldMk cId="3469624071" sldId="974"/>
            <ac:picMk id="3" creationId="{AD806E4A-9F14-8A7E-3432-A294CE8DB603}"/>
          </ac:picMkLst>
        </pc:picChg>
      </pc:sldChg>
      <pc:sldChg chg="delSp modSp mod">
        <pc:chgData name="Svetlana Kirdina" userId="5bc42092c5dd3075" providerId="LiveId" clId="{EB07F65D-360D-4748-B140-CF3D0C08D266}" dt="2024-11-16T17:04:10.359" v="3894" actId="14100"/>
        <pc:sldMkLst>
          <pc:docMk/>
          <pc:sldMk cId="2820424771" sldId="975"/>
        </pc:sldMkLst>
        <pc:spChg chg="mod">
          <ac:chgData name="Svetlana Kirdina" userId="5bc42092c5dd3075" providerId="LiveId" clId="{EB07F65D-360D-4748-B140-CF3D0C08D266}" dt="2024-11-16T17:03:57.918" v="3892" actId="6549"/>
          <ac:spMkLst>
            <pc:docMk/>
            <pc:sldMk cId="2820424771" sldId="975"/>
            <ac:spMk id="11269" creationId="{51A733AB-EDC3-9CD5-4EF5-C84F1DDEDD6B}"/>
          </ac:spMkLst>
        </pc:spChg>
        <pc:picChg chg="mod">
          <ac:chgData name="Svetlana Kirdina" userId="5bc42092c5dd3075" providerId="LiveId" clId="{EB07F65D-360D-4748-B140-CF3D0C08D266}" dt="2024-11-16T17:04:07.456" v="3893" actId="14100"/>
          <ac:picMkLst>
            <pc:docMk/>
            <pc:sldMk cId="2820424771" sldId="975"/>
            <ac:picMk id="2" creationId="{F507E5C6-97A0-E8DA-EC1C-ED4111CB2949}"/>
          </ac:picMkLst>
        </pc:picChg>
        <pc:picChg chg="mod">
          <ac:chgData name="Svetlana Kirdina" userId="5bc42092c5dd3075" providerId="LiveId" clId="{EB07F65D-360D-4748-B140-CF3D0C08D266}" dt="2024-11-16T17:04:10.359" v="3894" actId="14100"/>
          <ac:picMkLst>
            <pc:docMk/>
            <pc:sldMk cId="2820424771" sldId="975"/>
            <ac:picMk id="4" creationId="{526D94E6-10CD-C960-583D-E9B14CBCB155}"/>
          </ac:picMkLst>
        </pc:picChg>
        <pc:picChg chg="del">
          <ac:chgData name="Svetlana Kirdina" userId="5bc42092c5dd3075" providerId="LiveId" clId="{EB07F65D-360D-4748-B140-CF3D0C08D266}" dt="2024-11-16T17:03:32.904" v="3887" actId="478"/>
          <ac:picMkLst>
            <pc:docMk/>
            <pc:sldMk cId="2820424771" sldId="975"/>
            <ac:picMk id="5" creationId="{9864E6A6-D551-8FDC-2E76-A7B34E182921}"/>
          </ac:picMkLst>
        </pc:picChg>
      </pc:sldChg>
      <pc:sldChg chg="addSp delSp modSp del mod">
        <pc:chgData name="Svetlana Kirdina" userId="5bc42092c5dd3075" providerId="LiveId" clId="{EB07F65D-360D-4748-B140-CF3D0C08D266}" dt="2024-11-16T14:23:55.703" v="485" actId="2696"/>
        <pc:sldMkLst>
          <pc:docMk/>
          <pc:sldMk cId="612957491" sldId="976"/>
        </pc:sldMkLst>
        <pc:spChg chg="mod">
          <ac:chgData name="Svetlana Kirdina" userId="5bc42092c5dd3075" providerId="LiveId" clId="{EB07F65D-360D-4748-B140-CF3D0C08D266}" dt="2024-11-16T14:23:19.375" v="481" actId="6549"/>
          <ac:spMkLst>
            <pc:docMk/>
            <pc:sldMk cId="612957491" sldId="976"/>
            <ac:spMk id="9218" creationId="{5A22472C-7754-045E-2842-FA905F86C982}"/>
          </ac:spMkLst>
        </pc:spChg>
        <pc:picChg chg="add del mod">
          <ac:chgData name="Svetlana Kirdina" userId="5bc42092c5dd3075" providerId="LiveId" clId="{EB07F65D-360D-4748-B140-CF3D0C08D266}" dt="2024-11-16T14:23:28.092" v="483" actId="21"/>
          <ac:picMkLst>
            <pc:docMk/>
            <pc:sldMk cId="612957491" sldId="976"/>
            <ac:picMk id="2" creationId="{3150743D-B976-7B4A-0D1A-CD8D35F2428C}"/>
          </ac:picMkLst>
        </pc:picChg>
        <pc:picChg chg="del">
          <ac:chgData name="Svetlana Kirdina" userId="5bc42092c5dd3075" providerId="LiveId" clId="{EB07F65D-360D-4748-B140-CF3D0C08D266}" dt="2024-11-16T14:23:10.664" v="478" actId="21"/>
          <ac:picMkLst>
            <pc:docMk/>
            <pc:sldMk cId="612957491" sldId="976"/>
            <ac:picMk id="3" creationId="{75BB5FDA-A469-15FC-B8D1-C3E4546FB109}"/>
          </ac:picMkLst>
        </pc:picChg>
        <pc:picChg chg="add mod">
          <ac:chgData name="Svetlana Kirdina" userId="5bc42092c5dd3075" providerId="LiveId" clId="{EB07F65D-360D-4748-B140-CF3D0C08D266}" dt="2024-11-16T14:23:37.967" v="484"/>
          <ac:picMkLst>
            <pc:docMk/>
            <pc:sldMk cId="612957491" sldId="976"/>
            <ac:picMk id="4" creationId="{3150743D-B976-7B4A-0D1A-CD8D35F2428C}"/>
          </ac:picMkLst>
        </pc:picChg>
      </pc:sldChg>
      <pc:sldChg chg="delSp modSp mod ord">
        <pc:chgData name="Svetlana Kirdina" userId="5bc42092c5dd3075" providerId="LiveId" clId="{EB07F65D-360D-4748-B140-CF3D0C08D266}" dt="2024-11-16T16:48:58.495" v="2943" actId="6549"/>
        <pc:sldMkLst>
          <pc:docMk/>
          <pc:sldMk cId="269654663" sldId="977"/>
        </pc:sldMkLst>
        <pc:spChg chg="mod">
          <ac:chgData name="Svetlana Kirdina" userId="5bc42092c5dd3075" providerId="LiveId" clId="{EB07F65D-360D-4748-B140-CF3D0C08D266}" dt="2024-11-16T16:48:58.495" v="2943" actId="6549"/>
          <ac:spMkLst>
            <pc:docMk/>
            <pc:sldMk cId="269654663" sldId="977"/>
            <ac:spMk id="9218" creationId="{4CB8686F-B63A-51AB-195C-EF10F81F9B07}"/>
          </ac:spMkLst>
        </pc:spChg>
        <pc:picChg chg="del">
          <ac:chgData name="Svetlana Kirdina" userId="5bc42092c5dd3075" providerId="LiveId" clId="{EB07F65D-360D-4748-B140-CF3D0C08D266}" dt="2024-11-16T16:44:07.077" v="2893" actId="478"/>
          <ac:picMkLst>
            <pc:docMk/>
            <pc:sldMk cId="269654663" sldId="977"/>
            <ac:picMk id="2" creationId="{30837072-53D1-002C-EA93-03A1173C0C1B}"/>
          </ac:picMkLst>
        </pc:picChg>
      </pc:sldChg>
      <pc:sldChg chg="delSp modSp mod ord">
        <pc:chgData name="Svetlana Kirdina" userId="5bc42092c5dd3075" providerId="LiveId" clId="{EB07F65D-360D-4748-B140-CF3D0C08D266}" dt="2024-11-16T16:51:34.414" v="3055" actId="12"/>
        <pc:sldMkLst>
          <pc:docMk/>
          <pc:sldMk cId="4033537424" sldId="978"/>
        </pc:sldMkLst>
        <pc:spChg chg="mod">
          <ac:chgData name="Svetlana Kirdina" userId="5bc42092c5dd3075" providerId="LiveId" clId="{EB07F65D-360D-4748-B140-CF3D0C08D266}" dt="2024-11-16T16:43:34.083" v="2890" actId="114"/>
          <ac:spMkLst>
            <pc:docMk/>
            <pc:sldMk cId="4033537424" sldId="978"/>
            <ac:spMk id="11267" creationId="{B9E55FB9-5655-6753-AE50-934EEB7477EF}"/>
          </ac:spMkLst>
        </pc:spChg>
        <pc:spChg chg="mod">
          <ac:chgData name="Svetlana Kirdina" userId="5bc42092c5dd3075" providerId="LiveId" clId="{EB07F65D-360D-4748-B140-CF3D0C08D266}" dt="2024-11-16T16:51:34.414" v="3055" actId="12"/>
          <ac:spMkLst>
            <pc:docMk/>
            <pc:sldMk cId="4033537424" sldId="978"/>
            <ac:spMk id="11269" creationId="{543E97E4-76A8-3329-ECE6-886BDF0DFCD4}"/>
          </ac:spMkLst>
        </pc:spChg>
        <pc:picChg chg="del">
          <ac:chgData name="Svetlana Kirdina" userId="5bc42092c5dd3075" providerId="LiveId" clId="{EB07F65D-360D-4748-B140-CF3D0C08D266}" dt="2024-11-16T16:43:21.609" v="2887" actId="21"/>
          <ac:picMkLst>
            <pc:docMk/>
            <pc:sldMk cId="4033537424" sldId="978"/>
            <ac:picMk id="2" creationId="{5DFCD157-1123-4D82-A779-4FBB8D1ADC88}"/>
          </ac:picMkLst>
        </pc:picChg>
      </pc:sldChg>
      <pc:sldChg chg="addSp delSp del mod ord">
        <pc:chgData name="Svetlana Kirdina" userId="5bc42092c5dd3075" providerId="LiveId" clId="{EB07F65D-360D-4748-B140-CF3D0C08D266}" dt="2024-11-16T16:46:56.372" v="2912" actId="47"/>
        <pc:sldMkLst>
          <pc:docMk/>
          <pc:sldMk cId="3329856184" sldId="979"/>
        </pc:sldMkLst>
        <pc:picChg chg="add del">
          <ac:chgData name="Svetlana Kirdina" userId="5bc42092c5dd3075" providerId="LiveId" clId="{EB07F65D-360D-4748-B140-CF3D0C08D266}" dt="2024-11-16T16:46:43.041" v="2911" actId="478"/>
          <ac:picMkLst>
            <pc:docMk/>
            <pc:sldMk cId="3329856184" sldId="979"/>
            <ac:picMk id="2" creationId="{88FE920E-2221-55C2-183B-E2C1AEDB1D68}"/>
          </ac:picMkLst>
        </pc:picChg>
      </pc:sldChg>
      <pc:sldChg chg="del">
        <pc:chgData name="Svetlana Kirdina" userId="5bc42092c5dd3075" providerId="LiveId" clId="{EB07F65D-360D-4748-B140-CF3D0C08D266}" dt="2024-11-16T16:46:56.372" v="2912" actId="47"/>
        <pc:sldMkLst>
          <pc:docMk/>
          <pc:sldMk cId="3127668771" sldId="980"/>
        </pc:sldMkLst>
      </pc:sldChg>
      <pc:sldChg chg="add del">
        <pc:chgData name="Svetlana Kirdina" userId="5bc42092c5dd3075" providerId="LiveId" clId="{EB07F65D-360D-4748-B140-CF3D0C08D266}" dt="2024-11-16T16:46:56.372" v="2912" actId="47"/>
        <pc:sldMkLst>
          <pc:docMk/>
          <pc:sldMk cId="1673889467" sldId="981"/>
        </pc:sldMkLst>
      </pc:sldChg>
      <pc:sldChg chg="delSp modSp add del mod">
        <pc:chgData name="Svetlana Kirdina" userId="5bc42092c5dd3075" providerId="LiveId" clId="{EB07F65D-360D-4748-B140-CF3D0C08D266}" dt="2024-11-16T17:04:50.994" v="3938" actId="478"/>
        <pc:sldMkLst>
          <pc:docMk/>
          <pc:sldMk cId="1628188262" sldId="982"/>
        </pc:sldMkLst>
        <pc:spChg chg="mod">
          <ac:chgData name="Svetlana Kirdina" userId="5bc42092c5dd3075" providerId="LiveId" clId="{EB07F65D-360D-4748-B140-CF3D0C08D266}" dt="2024-11-16T17:04:42.892" v="3935" actId="1076"/>
          <ac:spMkLst>
            <pc:docMk/>
            <pc:sldMk cId="1628188262" sldId="982"/>
            <ac:spMk id="5125" creationId="{9DB700DC-027A-7CF2-6588-B11D6C4DBCEA}"/>
          </ac:spMkLst>
        </pc:spChg>
        <pc:picChg chg="del">
          <ac:chgData name="Svetlana Kirdina" userId="5bc42092c5dd3075" providerId="LiveId" clId="{EB07F65D-360D-4748-B140-CF3D0C08D266}" dt="2024-11-16T17:04:50.994" v="3938" actId="478"/>
          <ac:picMkLst>
            <pc:docMk/>
            <pc:sldMk cId="1628188262" sldId="982"/>
            <ac:picMk id="2" creationId="{3D5EA991-9BDA-F61A-EBAA-99CEF3EE7910}"/>
          </ac:picMkLst>
        </pc:picChg>
        <pc:picChg chg="mod">
          <ac:chgData name="Svetlana Kirdina" userId="5bc42092c5dd3075" providerId="LiveId" clId="{EB07F65D-360D-4748-B140-CF3D0C08D266}" dt="2024-11-16T17:04:49.475" v="3937" actId="1076"/>
          <ac:picMkLst>
            <pc:docMk/>
            <pc:sldMk cId="1628188262" sldId="982"/>
            <ac:picMk id="3" creationId="{8F598B43-47AE-6851-BE1A-8E167E670A3E}"/>
          </ac:picMkLst>
        </pc:picChg>
        <pc:picChg chg="mod">
          <ac:chgData name="Svetlana Kirdina" userId="5bc42092c5dd3075" providerId="LiveId" clId="{EB07F65D-360D-4748-B140-CF3D0C08D266}" dt="2024-11-16T17:04:47.065" v="3936" actId="1076"/>
          <ac:picMkLst>
            <pc:docMk/>
            <pc:sldMk cId="1628188262" sldId="982"/>
            <ac:picMk id="5122" creationId="{8FD1ECAD-D974-888B-16CA-A885F06957E4}"/>
          </ac:picMkLst>
        </pc:picChg>
      </pc:sldChg>
      <pc:sldChg chg="addSp delSp modSp add mod ord">
        <pc:chgData name="Svetlana Kirdina" userId="5bc42092c5dd3075" providerId="LiveId" clId="{EB07F65D-360D-4748-B140-CF3D0C08D266}" dt="2024-11-16T15:11:12.773" v="1940" actId="1076"/>
        <pc:sldMkLst>
          <pc:docMk/>
          <pc:sldMk cId="817125667" sldId="983"/>
        </pc:sldMkLst>
        <pc:spChg chg="mod">
          <ac:chgData name="Svetlana Kirdina" userId="5bc42092c5dd3075" providerId="LiveId" clId="{EB07F65D-360D-4748-B140-CF3D0C08D266}" dt="2024-11-16T15:10:40.374" v="1921" actId="20577"/>
          <ac:spMkLst>
            <pc:docMk/>
            <pc:sldMk cId="817125667" sldId="983"/>
            <ac:spMk id="11267" creationId="{833CF945-3841-B538-9725-85F868A33847}"/>
          </ac:spMkLst>
        </pc:spChg>
        <pc:spChg chg="mod">
          <ac:chgData name="Svetlana Kirdina" userId="5bc42092c5dd3075" providerId="LiveId" clId="{EB07F65D-360D-4748-B140-CF3D0C08D266}" dt="2024-11-16T15:11:01.434" v="1938" actId="20577"/>
          <ac:spMkLst>
            <pc:docMk/>
            <pc:sldMk cId="817125667" sldId="983"/>
            <ac:spMk id="11269" creationId="{CD117EBF-2020-0382-43DB-69977A6F4013}"/>
          </ac:spMkLst>
        </pc:spChg>
        <pc:picChg chg="add del mod">
          <ac:chgData name="Svetlana Kirdina" userId="5bc42092c5dd3075" providerId="LiveId" clId="{EB07F65D-360D-4748-B140-CF3D0C08D266}" dt="2024-11-16T14:52:07.684" v="1386" actId="478"/>
          <ac:picMkLst>
            <pc:docMk/>
            <pc:sldMk cId="817125667" sldId="983"/>
            <ac:picMk id="2" creationId="{231FFF3A-024A-6707-290A-B88AFCAAE292}"/>
          </ac:picMkLst>
        </pc:picChg>
        <pc:picChg chg="add mod">
          <ac:chgData name="Svetlana Kirdina" userId="5bc42092c5dd3075" providerId="LiveId" clId="{EB07F65D-360D-4748-B140-CF3D0C08D266}" dt="2024-11-16T15:11:12.773" v="1940" actId="1076"/>
          <ac:picMkLst>
            <pc:docMk/>
            <pc:sldMk cId="817125667" sldId="983"/>
            <ac:picMk id="3" creationId="{F7A1BFDA-2DA8-D5E4-E964-2CE9C05B11FC}"/>
          </ac:picMkLst>
        </pc:picChg>
        <pc:picChg chg="mod">
          <ac:chgData name="Svetlana Kirdina" userId="5bc42092c5dd3075" providerId="LiveId" clId="{EB07F65D-360D-4748-B140-CF3D0C08D266}" dt="2024-11-16T15:11:09.118" v="1939" actId="1076"/>
          <ac:picMkLst>
            <pc:docMk/>
            <pc:sldMk cId="817125667" sldId="983"/>
            <ac:picMk id="11266" creationId="{723DBF5F-900E-BED9-64FE-78FADE8D7CD3}"/>
          </ac:picMkLst>
        </pc:picChg>
      </pc:sldChg>
      <pc:sldChg chg="modSp add mod">
        <pc:chgData name="Svetlana Kirdina" userId="5bc42092c5dd3075" providerId="LiveId" clId="{EB07F65D-360D-4748-B140-CF3D0C08D266}" dt="2024-11-16T14:48:31.341" v="1371" actId="113"/>
        <pc:sldMkLst>
          <pc:docMk/>
          <pc:sldMk cId="3785205756" sldId="984"/>
        </pc:sldMkLst>
        <pc:spChg chg="mod">
          <ac:chgData name="Svetlana Kirdina" userId="5bc42092c5dd3075" providerId="LiveId" clId="{EB07F65D-360D-4748-B140-CF3D0C08D266}" dt="2024-11-16T14:47:38.857" v="1366" actId="1076"/>
          <ac:spMkLst>
            <pc:docMk/>
            <pc:sldMk cId="3785205756" sldId="984"/>
            <ac:spMk id="11267" creationId="{9DBD6441-8082-8EF1-CF6E-A459A37095DB}"/>
          </ac:spMkLst>
        </pc:spChg>
        <pc:spChg chg="mod">
          <ac:chgData name="Svetlana Kirdina" userId="5bc42092c5dd3075" providerId="LiveId" clId="{EB07F65D-360D-4748-B140-CF3D0C08D266}" dt="2024-11-16T14:48:31.341" v="1371" actId="113"/>
          <ac:spMkLst>
            <pc:docMk/>
            <pc:sldMk cId="3785205756" sldId="984"/>
            <ac:spMk id="11269" creationId="{7C3C3BCA-2A6A-628F-9AB9-DDE80E04B99B}"/>
          </ac:spMkLst>
        </pc:spChg>
      </pc:sldChg>
      <pc:sldChg chg="addSp delSp modSp new mod ord">
        <pc:chgData name="Svetlana Kirdina" userId="5bc42092c5dd3075" providerId="LiveId" clId="{EB07F65D-360D-4748-B140-CF3D0C08D266}" dt="2024-11-16T15:00:15.231" v="1611" actId="6549"/>
        <pc:sldMkLst>
          <pc:docMk/>
          <pc:sldMk cId="1705918315" sldId="985"/>
        </pc:sldMkLst>
        <pc:graphicFrameChg chg="add mod modGraphic">
          <ac:chgData name="Svetlana Kirdina" userId="5bc42092c5dd3075" providerId="LiveId" clId="{EB07F65D-360D-4748-B140-CF3D0C08D266}" dt="2024-11-16T15:00:15.231" v="1611" actId="6549"/>
          <ac:graphicFrameMkLst>
            <pc:docMk/>
            <pc:sldMk cId="1705918315" sldId="985"/>
            <ac:graphicFrameMk id="4" creationId="{7B23D6CF-33F4-46F3-07C8-0E8D619137AF}"/>
          </ac:graphicFrameMkLst>
        </pc:graphicFrameChg>
        <pc:picChg chg="add del mod">
          <ac:chgData name="Svetlana Kirdina" userId="5bc42092c5dd3075" providerId="LiveId" clId="{EB07F65D-360D-4748-B140-CF3D0C08D266}" dt="2024-11-16T14:24:21.207" v="488" actId="21"/>
          <ac:picMkLst>
            <pc:docMk/>
            <pc:sldMk cId="1705918315" sldId="985"/>
            <ac:picMk id="3" creationId="{1AC3ECED-C186-C7DA-BF1A-095765FE9A22}"/>
          </ac:picMkLst>
        </pc:picChg>
      </pc:sldChg>
      <pc:sldChg chg="modSp add mod">
        <pc:chgData name="Svetlana Kirdina" userId="5bc42092c5dd3075" providerId="LiveId" clId="{EB07F65D-360D-4748-B140-CF3D0C08D266}" dt="2024-11-16T14:54:54.252" v="1451" actId="1076"/>
        <pc:sldMkLst>
          <pc:docMk/>
          <pc:sldMk cId="3633170156" sldId="986"/>
        </pc:sldMkLst>
        <pc:spChg chg="mod">
          <ac:chgData name="Svetlana Kirdina" userId="5bc42092c5dd3075" providerId="LiveId" clId="{EB07F65D-360D-4748-B140-CF3D0C08D266}" dt="2024-11-16T14:36:42.066" v="1045" actId="1076"/>
          <ac:spMkLst>
            <pc:docMk/>
            <pc:sldMk cId="3633170156" sldId="986"/>
            <ac:spMk id="11267" creationId="{79E4C44C-8DC2-8743-5616-7E178E7D3E98}"/>
          </ac:spMkLst>
        </pc:spChg>
        <pc:spChg chg="mod">
          <ac:chgData name="Svetlana Kirdina" userId="5bc42092c5dd3075" providerId="LiveId" clId="{EB07F65D-360D-4748-B140-CF3D0C08D266}" dt="2024-11-16T14:54:54.252" v="1451" actId="1076"/>
          <ac:spMkLst>
            <pc:docMk/>
            <pc:sldMk cId="3633170156" sldId="986"/>
            <ac:spMk id="11269" creationId="{974928E9-9CD8-B481-DD1C-9711A641F839}"/>
          </ac:spMkLst>
        </pc:spChg>
      </pc:sldChg>
      <pc:sldChg chg="modSp add mod ord">
        <pc:chgData name="Svetlana Kirdina" userId="5bc42092c5dd3075" providerId="LiveId" clId="{EB07F65D-360D-4748-B140-CF3D0C08D266}" dt="2024-11-16T16:43:10.308" v="2886" actId="6549"/>
        <pc:sldMkLst>
          <pc:docMk/>
          <pc:sldMk cId="4046345363" sldId="987"/>
        </pc:sldMkLst>
        <pc:spChg chg="mod">
          <ac:chgData name="Svetlana Kirdina" userId="5bc42092c5dd3075" providerId="LiveId" clId="{EB07F65D-360D-4748-B140-CF3D0C08D266}" dt="2024-11-16T14:44:45.496" v="1283" actId="6549"/>
          <ac:spMkLst>
            <pc:docMk/>
            <pc:sldMk cId="4046345363" sldId="987"/>
            <ac:spMk id="11267" creationId="{3D9929BB-1D4B-0B46-139B-25D08D0C3352}"/>
          </ac:spMkLst>
        </pc:spChg>
        <pc:spChg chg="mod">
          <ac:chgData name="Svetlana Kirdina" userId="5bc42092c5dd3075" providerId="LiveId" clId="{EB07F65D-360D-4748-B140-CF3D0C08D266}" dt="2024-11-16T16:43:10.308" v="2886" actId="6549"/>
          <ac:spMkLst>
            <pc:docMk/>
            <pc:sldMk cId="4046345363" sldId="987"/>
            <ac:spMk id="11269" creationId="{287C7BB3-9045-A513-933F-C746CC2E2CD8}"/>
          </ac:spMkLst>
        </pc:spChg>
      </pc:sldChg>
      <pc:sldChg chg="modSp add mod">
        <pc:chgData name="Svetlana Kirdina" userId="5bc42092c5dd3075" providerId="LiveId" clId="{EB07F65D-360D-4748-B140-CF3D0C08D266}" dt="2024-11-18T06:27:43.937" v="4096" actId="20577"/>
        <pc:sldMkLst>
          <pc:docMk/>
          <pc:sldMk cId="502661096" sldId="988"/>
        </pc:sldMkLst>
        <pc:spChg chg="mod">
          <ac:chgData name="Svetlana Kirdina" userId="5bc42092c5dd3075" providerId="LiveId" clId="{EB07F65D-360D-4748-B140-CF3D0C08D266}" dt="2024-11-16T16:51:13.228" v="3051" actId="6549"/>
          <ac:spMkLst>
            <pc:docMk/>
            <pc:sldMk cId="502661096" sldId="988"/>
            <ac:spMk id="11267" creationId="{D5BD1ED0-A215-FE93-0858-B38C9C02E549}"/>
          </ac:spMkLst>
        </pc:spChg>
        <pc:spChg chg="mod">
          <ac:chgData name="Svetlana Kirdina" userId="5bc42092c5dd3075" providerId="LiveId" clId="{EB07F65D-360D-4748-B140-CF3D0C08D266}" dt="2024-11-18T06:27:43.937" v="4096" actId="20577"/>
          <ac:spMkLst>
            <pc:docMk/>
            <pc:sldMk cId="502661096" sldId="988"/>
            <ac:spMk id="11269" creationId="{11567BCB-123B-5FBD-542A-68548B5FAF4C}"/>
          </ac:spMkLst>
        </pc:spChg>
      </pc:sldChg>
      <pc:sldChg chg="modSp add mod">
        <pc:chgData name="Svetlana Kirdina" userId="5bc42092c5dd3075" providerId="LiveId" clId="{EB07F65D-360D-4748-B140-CF3D0C08D266}" dt="2024-11-16T16:57:46.872" v="3708" actId="113"/>
        <pc:sldMkLst>
          <pc:docMk/>
          <pc:sldMk cId="3984518376" sldId="989"/>
        </pc:sldMkLst>
        <pc:spChg chg="mod">
          <ac:chgData name="Svetlana Kirdina" userId="5bc42092c5dd3075" providerId="LiveId" clId="{EB07F65D-360D-4748-B140-CF3D0C08D266}" dt="2024-11-16T16:55:51.030" v="3614" actId="20577"/>
          <ac:spMkLst>
            <pc:docMk/>
            <pc:sldMk cId="3984518376" sldId="989"/>
            <ac:spMk id="11267" creationId="{0F283800-608F-A617-D511-B6932FFB554E}"/>
          </ac:spMkLst>
        </pc:spChg>
        <pc:spChg chg="mod">
          <ac:chgData name="Svetlana Kirdina" userId="5bc42092c5dd3075" providerId="LiveId" clId="{EB07F65D-360D-4748-B140-CF3D0C08D266}" dt="2024-11-16T16:57:46.872" v="3708" actId="113"/>
          <ac:spMkLst>
            <pc:docMk/>
            <pc:sldMk cId="3984518376" sldId="989"/>
            <ac:spMk id="11269" creationId="{62831BA6-EC02-0F32-BD70-6B563D3DF7EA}"/>
          </ac:spMkLst>
        </pc:spChg>
      </pc:sldChg>
      <pc:sldChg chg="modSp new del mod">
        <pc:chgData name="Svetlana Kirdina" userId="5bc42092c5dd3075" providerId="LiveId" clId="{EB07F65D-360D-4748-B140-CF3D0C08D266}" dt="2024-11-16T17:09:18.164" v="4092" actId="2696"/>
        <pc:sldMkLst>
          <pc:docMk/>
          <pc:sldMk cId="3340940900" sldId="990"/>
        </pc:sldMkLst>
        <pc:spChg chg="mod">
          <ac:chgData name="Svetlana Kirdina" userId="5bc42092c5dd3075" providerId="LiveId" clId="{EB07F65D-360D-4748-B140-CF3D0C08D266}" dt="2024-11-16T17:07:27.904" v="3940"/>
          <ac:spMkLst>
            <pc:docMk/>
            <pc:sldMk cId="3340940900" sldId="990"/>
            <ac:spMk id="3" creationId="{0EA72CB4-E08A-6ABF-8856-8E37E04B31C0}"/>
          </ac:spMkLst>
        </pc:spChg>
      </pc:sldChg>
      <pc:sldChg chg="modSp add mod ord">
        <pc:chgData name="Svetlana Kirdina" userId="5bc42092c5dd3075" providerId="LiveId" clId="{EB07F65D-360D-4748-B140-CF3D0C08D266}" dt="2024-11-16T17:09:02.898" v="4091" actId="20577"/>
        <pc:sldMkLst>
          <pc:docMk/>
          <pc:sldMk cId="3196164454" sldId="991"/>
        </pc:sldMkLst>
        <pc:spChg chg="mod">
          <ac:chgData name="Svetlana Kirdina" userId="5bc42092c5dd3075" providerId="LiveId" clId="{EB07F65D-360D-4748-B140-CF3D0C08D266}" dt="2024-11-16T17:08:09.218" v="4005" actId="6549"/>
          <ac:spMkLst>
            <pc:docMk/>
            <pc:sldMk cId="3196164454" sldId="991"/>
            <ac:spMk id="11267" creationId="{0D287C31-673C-A9EE-51EC-4B2C19C7AA84}"/>
          </ac:spMkLst>
        </pc:spChg>
        <pc:spChg chg="mod">
          <ac:chgData name="Svetlana Kirdina" userId="5bc42092c5dd3075" providerId="LiveId" clId="{EB07F65D-360D-4748-B140-CF3D0C08D266}" dt="2024-11-16T17:09:02.898" v="4091" actId="20577"/>
          <ac:spMkLst>
            <pc:docMk/>
            <pc:sldMk cId="3196164454" sldId="991"/>
            <ac:spMk id="11269" creationId="{1DA908F6-805F-3994-15BB-66340436F1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023C-8779-F947-7D9B-AC52BFA81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DF33991-B1FE-67D2-B0EB-37752E13B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1AA0C0B-10AB-55EA-6564-E80C07E24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E6B54F8-F236-162A-497E-47051D3FD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083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E6AD-CD9D-921F-7AE4-8B82B598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0AE13AD-A94B-564C-7D0D-C748D872F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F6AC925-727D-4BDF-6AB7-0E4CAC07E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EAE8318-D65E-BB50-BFE8-05519BE5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6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472C-4FE1-26CF-CA27-F47B0880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188083B-478F-8EF7-B7A1-E5632EB9F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F65ABE-621F-70F7-7BCD-C69DCAB3B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2A3FED-3FD9-5913-1950-6C4B3CEB9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651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BCE9-E2CA-0A8A-22FF-E0FD45B5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2B7CBB2-74A1-5824-78AE-3444F940D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A229F45-F6EA-3B30-BA35-CFD5364E6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1DB64E4-2AAE-193B-E278-C682E8D55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32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C0A7-6A89-886F-95A3-FD58F4A0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3BC07C8-5EAD-43CA-CAC4-DBE356B8E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34F69A3-3F4F-CAA2-E179-CBEBE8B32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D6BB4C-B0E3-1C8E-7D66-7E5AD81F4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9599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ED7F-2A51-14E3-E8DB-7F97D713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0E8DEEA-01C3-3DCF-A162-CC282D4F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4BEDCD-429B-E883-97DB-3ABAB4C11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551A1D6-E5DA-3681-9C07-FAF498BDA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104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8784B-A3F6-DB74-A93E-5BE5D72D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EDDDBFF-3B93-1A51-9AA4-A7303F8F7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68CC067-3EB6-A4D6-D00C-64424D158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A958BCA-CBDF-BEB3-1FC0-598EF7D60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60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D5C72-09F1-37C2-131B-2180E94B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33B7222-7573-CBB9-B8FE-54B2D1886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293059B-0350-ECCE-3EB6-F9DA833A3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5CD628-A306-7B3E-81F4-E95C083F4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584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C6FB-F8BB-7E2D-C242-07F9BCB5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39D914A-D07B-F490-2B43-3A2FAEA79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87E8947-FC9B-0FAA-8A02-C9731D05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2564273-4BF8-7FFF-4A15-91E23DF42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527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92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CE70-3906-B210-9156-706ABDA4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D2AFCF1-E45C-AF5B-7FCF-4FFC56973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3D6CBF8-D71B-79CC-ED5B-5C2856862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7C09B15-DAE8-AE8B-055D-37191A0A4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562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2228-99A5-5903-D8C2-40D05B352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A786C7A-FB43-1CFA-860C-241DFE5A0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56E908-DF34-2A45-D667-505A79B57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77C6A87-DA4D-DA47-16DC-5B5128E55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42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3046D-7721-3E0C-8E3B-6889E438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8D0F5F1-27F5-5113-58AE-39D220B5E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B473781-C216-9789-977B-C93ABB47C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94474A7-F7A1-B966-76EC-03F63B308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71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CFBDF-EBB5-22E7-AE46-43B475B2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E9A51F9-A474-A5C6-EE01-41E70607A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10F8107-7434-D865-A8DB-CFBC3CEBF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05AD739-F97D-01F3-3DE5-78D4233DD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72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2780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ТЕОРИИ ЭКОНОМИЧЕСКОГО РАЗВИТИЯ VS ТЕОРИИ ЭКОНОМИЧЕСКОГО РОСТА:                      ВЗГЛЯД ИНСТИТУЦИОНАЛИСТА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Российской академии наук, 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зав. Центром институционально-эволюционной экономики,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доктор социологических наук, кандидат экономических наук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0DB0-8E60-5677-1FF1-7B033C912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A2970B82-1C94-34B7-98FD-3DD695F5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0F283800-608F-A617-D511-B6932FFB5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1" y="287338"/>
            <a:ext cx="10699749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 Институты в теориях экономического развития </a:t>
            </a:r>
            <a:r>
              <a:rPr lang="en-US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cont.</a:t>
            </a:r>
            <a:endParaRPr lang="ru-RU" altLang="ru-RU" sz="19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3650854B-9734-FDF6-1D24-9F30EDF5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62831BA6-EC02-0F32-BD70-6B563D3D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42" y="1392767"/>
            <a:ext cx="103177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понимание экономического развития как неравновесного процесса с постоянными инновациями, требующего функционирования соответствующих институтов;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рассмотрение саморегуляции  экономики на основе координационного взаимодействия институтов рынка, правительственных (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governance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 и иных институциональных структур.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экономического развития более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адекватны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для анализа современной экономики.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A50F3817-F0D4-CEEF-B7AD-EEA6971BA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1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E064-EFC4-8251-9E62-1C80F0BA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CB8686F-B63A-51AB-195C-EF10F81F9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182" y="3240087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004C86"/>
                </a:solidFill>
              </a:rPr>
              <a:t>Нынче что-то пошло не так                                с экономическим ростом…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EDD2F853-5478-A84D-06F2-5EEF072D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2231B4E0-879D-F170-1647-A6C35B356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5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C7594-3A48-FC54-B9DC-99B1AAA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3" y="5936605"/>
            <a:ext cx="4792221" cy="87002"/>
          </a:xfrm>
        </p:spPr>
        <p:txBody>
          <a:bodyPr/>
          <a:lstStyle/>
          <a:p>
            <a:r>
              <a:rPr lang="en-GB" sz="1100" dirty="0"/>
              <a:t>https://guru.nes.ru/sem-vekov-istorii-glavnoe-ne-padat-ekonomikoj.html</a:t>
            </a:r>
            <a:endParaRPr lang="ru-RU" sz="1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82C194-36D8-CF35-31AD-5252762FB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123" y="2436192"/>
            <a:ext cx="5913973" cy="345660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D3DABE-3EC8-5D32-74DF-667B84D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56506-EEFB-6D2C-4AB3-AC9A8A5C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04" y="404917"/>
            <a:ext cx="4846992" cy="33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25BD-9A54-579D-59A8-8F63C55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829196"/>
          </a:xfrm>
        </p:spPr>
        <p:txBody>
          <a:bodyPr/>
          <a:lstStyle/>
          <a:p>
            <a:r>
              <a:rPr kumimoji="0" lang="ru-RU" alt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Среднегодовые темпы прироста мирового ВВП, %</a:t>
            </a:r>
            <a:br>
              <a:rPr kumimoji="0" lang="ru-RU" alt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4C86"/>
                </a:solidFill>
              </a:rPr>
              <a:t>(«Обзор актуальных прогнозов мировой экономики», Национальный центр научно-технологического и социально-экономического прогнозирования» программы«Приоритет-2030»).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99A149-300A-7D7D-DAA5-E44EA5539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42257"/>
              </p:ext>
            </p:extLst>
          </p:nvPr>
        </p:nvGraphicFramePr>
        <p:xfrm>
          <a:off x="4728004" y="2447999"/>
          <a:ext cx="5040560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3462751">
                  <a:extLst>
                    <a:ext uri="{9D8B030D-6E8A-4147-A177-3AD203B41FA5}">
                      <a16:colId xmlns:a16="http://schemas.microsoft.com/office/drawing/2014/main" val="1406411007"/>
                    </a:ext>
                  </a:extLst>
                </a:gridCol>
                <a:gridCol w="1577809">
                  <a:extLst>
                    <a:ext uri="{9D8B030D-6E8A-4147-A177-3AD203B41FA5}">
                      <a16:colId xmlns:a16="http://schemas.microsoft.com/office/drawing/2014/main" val="189865121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2000-2010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978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2011-2021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23104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2022-2030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 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1519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61C8A-DCD3-AB38-58B2-97689E54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5CB84E-8D6E-D0EA-9A08-C962F48C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4" y="2447999"/>
            <a:ext cx="3190319" cy="20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65508-9C4E-FEC0-5C06-969EF8EA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387B7B5-BD43-038E-4C48-965BD24B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" y="-21629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C2BA857-7001-7421-86C7-6C973F320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4342" y="101763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Рост неравенства в  доходах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6656AE92-542D-9263-C641-8AF5A6DE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8094AE02-9D4A-8D6E-B380-E2A03859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49" y="1403880"/>
            <a:ext cx="53285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Книга «Капитал в XXI веке»                             (фр. 2013, англ. и нем. – 2014,       рус. – 2015).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Неравенство доходов в Европе и Соединенных Штатах не только  сохраняется, но растет в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в. : отмечается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рост  концентрации богатства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(«богатые богатеют, бедные беднеют»).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2D68DAA-C210-12E9-FD04-F7AB1824B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D18A14-182A-1941-AA5F-906D4DA5F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1175632"/>
            <a:ext cx="3528392" cy="52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C67C-1A4F-9596-E375-1710230E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841B5C3F-E694-269B-9086-4B7E700D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2C63D6B6-7167-61DE-A515-320477C22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517" y="287338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Экономический рост привёл к </a:t>
            </a:r>
            <a:r>
              <a:rPr lang="ru-RU" altLang="ru-RU" sz="32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поликризису</a:t>
            </a: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989D52D-757D-FE3C-D126-06B9CC72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1A733AB-EDC3-9CD5-4EF5-C84F1DDE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9" y="1192464"/>
            <a:ext cx="105942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“</a:t>
            </a:r>
            <a:r>
              <a:rPr lang="en-US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Global </a:t>
            </a:r>
            <a:r>
              <a:rPr lang="en-US" altLang="ru-RU" sz="2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polycrisis</a:t>
            </a:r>
            <a:r>
              <a:rPr lang="en-US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”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Lawrence, </a:t>
            </a:r>
            <a:r>
              <a:rPr lang="en-US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Janzwood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Homer-Dixon,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2022).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Включает в себя – климатический, экологический, миграционный, культурно-цивилизационный,  военно-политический….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По-видимому, нужна новая теория, и почему бы не теория развития экономики?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9F0E77D0-DE70-2770-B51D-55D34930D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7E5C6-97A0-E8DA-EC1C-ED4111CB2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83" y="2938748"/>
            <a:ext cx="4264340" cy="1453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D94E6-10CD-C960-583D-E9B14CBC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837" y="2713305"/>
            <a:ext cx="4205461" cy="16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1BB8F-83AF-770D-D816-C3D1C317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8FD1ECAD-D974-888B-16CA-A885F069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7"/>
            <a:ext cx="11522075" cy="64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783AF28-641C-F695-7554-AB1A2B253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996" y="308904"/>
            <a:ext cx="10786247" cy="1007963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Пол Самуэльсон (1915-2009)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8D3BC359-5458-7B27-1812-B7C6286749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9DB700DC-027A-7CF2-6588-B11D6C4D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02" y="1407200"/>
            <a:ext cx="365322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“I don't care who writes a nation's laws,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— or crafts its advanced treatises — if I can write its economics textbooks"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«Мне все равно, кто пишет законы страны, - или создает передовые трактаты, -  если я могу писать её учебники по экономике».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3EDCCF54-01F5-C437-323C-52E1AC23E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B0FF4-66EA-E6E7-663D-13A1674C1000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598B43-47AE-6851-BE1A-8E167E670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71" y="1801092"/>
            <a:ext cx="3467332" cy="3467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57B1F1-AB49-F8C5-7A11-E27D2A000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54" y="1528460"/>
            <a:ext cx="2921718" cy="42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8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«</a:t>
            </a:r>
            <a:r>
              <a:rPr lang="ru-RU" altLang="ru-RU" sz="2400" dirty="0">
                <a:solidFill>
                  <a:srgbClr val="004C86"/>
                </a:solidFill>
                <a:latin typeface="+mn-lt"/>
              </a:rPr>
              <a:t>Переход к экономике развития – это реальность нового мирового порядка. Ей место в учебниках»</a:t>
            </a:r>
            <a:r>
              <a:rPr lang="ru-RU" altLang="ru-RU" sz="2400" i="1" dirty="0">
                <a:solidFill>
                  <a:srgbClr val="004C86"/>
                </a:solidFill>
                <a:latin typeface="+mn-lt"/>
              </a:rPr>
              <a:t>.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2800" i="1" dirty="0" err="1">
                <a:solidFill>
                  <a:srgbClr val="004C86"/>
                </a:solidFill>
                <a:latin typeface="+mn-lt"/>
              </a:rPr>
              <a:t>kirdina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@</a:t>
            </a: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bk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.ru</a:t>
            </a:r>
            <a:br>
              <a:rPr lang="en-GB" altLang="ru-RU" sz="2800" i="1" dirty="0">
                <a:solidFill>
                  <a:srgbClr val="004C86"/>
                </a:solidFill>
                <a:latin typeface="+mn-lt"/>
              </a:rPr>
            </a:b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89262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67DE7-6819-17A3-7A65-724CEB5B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AC90A9CE-6E6A-66B5-5465-47025A26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0D287C31-673C-A9EE-51EC-4B2C19C7A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1" y="287338"/>
            <a:ext cx="10699749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 Литература.</a:t>
            </a:r>
            <a:endParaRPr lang="ru-RU" altLang="ru-RU" sz="19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45BD92E-BB6D-59A0-310D-54C7527D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1DA908F6-805F-3994-15BB-66340436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42" y="1392767"/>
            <a:ext cx="103177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Кирдина-Чэндлер С. Г. «Теории экономического развития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vs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теории экономического роста: взгляд институционалиста»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//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«Вопросы политической экономии», 2024. № 4.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DBC16F9A-6AFB-A903-6F91-7A634C0A9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6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BE58-A99B-55D4-CE95-9566DAB9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D95BD2E-D7DF-052E-B20B-EC0434AE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596341F-17C3-0199-6051-F89CAFE81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358983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экономического развития – это                             не только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Development Economics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(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DE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)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D85A9C3-00EF-ECFC-E517-B7CA7677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6E508120-7293-682B-B8A5-4449A53F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943943"/>
            <a:ext cx="10090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Придерживаемся широкого понимания «экономики развития» вслед за известными представителями 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Е: «Первоначально 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classical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developmentalists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считались пионерами экономики развития, но она … включает в себя все школы мысли, которые работали с экономическим развитием… Это мышление, уходящее корнями в Маркса, Шумпетера и Кейнса » (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Bresser-Pereira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ru-RU" altLang="ru-RU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Oreiro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2024, р. 7-8) и даже глубже (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pioneers of Development Economics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…, 2005).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669E4ED-1B8A-0821-D9E1-9436A6B8D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0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719F-8D6F-C903-9032-D36EB6B4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C6BEA199-CE3D-4809-1BBE-2AAA712A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9DBD6441-8082-8EF1-CF6E-A459A3709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475" y="559487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 времен Адама Смита (1723-1790) экономическая теория исследует преимущественно экономический рост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FC046B1-4624-808B-BC08-14D50CB9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C3C3BCA-2A6A-628F-9AB9-DDE80E04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31" y="2171165"/>
            <a:ext cx="10090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…положительная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количественная динамика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основных макроэкономических показателей: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уровень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доходов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населения и долгосрочные темпы роста (прироста)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ВВП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 целом по стране и на душу населения.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Теории экономического роста исследуют причины межстрановых различий этих показателей, факторы выхода на траекторию устойчивого роста и поддержания высоких темпов роста на длительном интервале времени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2638BB1-1C24-9AF6-6DEE-F25F1CAF2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DF3E-BF88-3CA0-2501-6697D659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723DBF5F-900E-BED9-64FE-78FADE8D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833CF945-3841-B538-9725-85F868A33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358983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 того же времени развиваются первые представления об экономике развития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7D6AC248-32A7-5F33-C620-BA7B700E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CD117EBF-2020-0382-43DB-69977A6F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943943"/>
            <a:ext cx="100901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Изначально они формировались в русле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критики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смитианского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подхода,  а затем и неоклассического ортодоксального направления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Относятся (в современной терминологии) к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гетеродоксальному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направлению экономической мысли.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99C4FC09-3185-D6AD-0F6D-53C72359A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1BFDA-2DA8-D5E4-E964-2CE9C05B1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05" y="4283828"/>
            <a:ext cx="3744416" cy="19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FC8CC0-9283-ABB1-C2B5-7FC58DE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1BEBC-1718-4072-A771-F9E9D8AAC4E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23D6CF-33F4-46F3-07C8-0E8D61913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40923"/>
              </p:ext>
            </p:extLst>
          </p:nvPr>
        </p:nvGraphicFramePr>
        <p:xfrm>
          <a:off x="1152525" y="203120"/>
          <a:ext cx="9973108" cy="6073933"/>
        </p:xfrm>
        <a:graphic>
          <a:graphicData uri="http://schemas.openxmlformats.org/drawingml/2006/table">
            <a:tbl>
              <a:tblPr firstRow="1" firstCol="1" bandRow="1"/>
              <a:tblGrid>
                <a:gridCol w="2268252">
                  <a:extLst>
                    <a:ext uri="{9D8B030D-6E8A-4147-A177-3AD203B41FA5}">
                      <a16:colId xmlns:a16="http://schemas.microsoft.com/office/drawing/2014/main" val="2802098532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val="2374498143"/>
                    </a:ext>
                  </a:extLst>
                </a:gridCol>
              </a:tblGrid>
              <a:tr h="68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Период и наименование этапа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Основные представители и содержательный вклад в                                                   экономику развития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973467"/>
                  </a:ext>
                </a:extLst>
              </a:tr>
              <a:tr h="150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XVII-XVIII 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вв. – меркантилистские представления об экономике развития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Antonio Serra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XVII 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в., Италия – один из первых авторов идеи «промышленного протекционизма»; </a:t>
                      </a:r>
                      <a:r>
                        <a:rPr lang="en-US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James Stewart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,1712-1780, Шотландия – автор идеи о роли государственного деятеля (</a:t>
                      </a:r>
                      <a:r>
                        <a:rPr lang="en-US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statemen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 в обеспечении условий экономического роста; </a:t>
                      </a:r>
                      <a:r>
                        <a:rPr lang="en-US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Alexander Hamilton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1755-1804, США – автор концепции “</a:t>
                      </a:r>
                      <a:r>
                        <a:rPr lang="ru-RU" sz="1700" kern="100" dirty="0" err="1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developmental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kern="100" dirty="0" err="1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”. 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03479"/>
                  </a:ext>
                </a:extLst>
              </a:tr>
              <a:tr h="150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XIX в.-идеи о  национальных системах политической экономии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Friedrich List</a:t>
                      </a:r>
                      <a:r>
                        <a:rPr lang="ru-RU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1789-1846, Германия – разработчик теории «государственного протекционизма»; сторонник национальных систем политической экономии, учитывающих исторические и пространственные особенности развития государств.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953516"/>
                  </a:ext>
                </a:extLst>
              </a:tr>
              <a:tr h="1199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XIX </a:t>
                      </a:r>
                      <a:r>
                        <a:rPr lang="ru-RU" sz="17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в. – теория воспроизводства общественного капитала 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Karl Marx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1818-1883, Германия – сформулировал принцип материалистического понимания истории, обозначил производственные отношения (позже интерпретированные как институты) основным предметом исследования, выявил дихотомию «развития-недоразвития» капитализма.  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277267"/>
                  </a:ext>
                </a:extLst>
              </a:tr>
              <a:tr h="912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XX </a:t>
                      </a:r>
                      <a:r>
                        <a:rPr lang="ru-RU" sz="17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в. - экономика инноваций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00" dirty="0" err="1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Joseph</a:t>
                      </a:r>
                      <a:r>
                        <a:rPr lang="ru-RU" sz="17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00" dirty="0" err="1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Schumpeter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1883-1950, Австрия, с 1932 г. США – обозначил проблему самоорганизации экономики развития как неравновесного процесса, сопровождаемого инновациями.</a:t>
                      </a:r>
                    </a:p>
                  </a:txBody>
                  <a:tcPr marL="58713" marR="58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12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91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7653-8DD7-C484-6AE6-39D95084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A667826-04EF-B8B9-5E29-292C4D0E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79E4C44C-8DC2-8743-5616-7E178E7D3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98325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Основные отличия (кратко)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B508072-ACAB-3F3E-5917-F7F62184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974928E9-9CD8-B481-DD1C-9711A641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61" y="1250850"/>
            <a:ext cx="105838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основе теорий экономического роста лежит известный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субъективизм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Адама Смита , а также открытый им и наследуемый неоклассическим направлением во всех его современных модификациях «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автоматический равновесный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механизма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конкурентного рынка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Блауг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1994, с. 51).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Для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теорий экономического развития характерны признание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неравновесности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экономических процессов; признание рынка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 единственным способом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экономической координации;  более внимательный подход к анализу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институтов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внешних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условий экономической деятельности. 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57B3597-1E15-561C-FEA9-D2B13530D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7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101B-42AF-3D29-E822-C8A9A646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190DF3B-FAB2-7210-2B46-4321A0A6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3D9929BB-1D4B-0B46-139B-25D08D0C3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358983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Различия с точки зрения институционалиста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9785938-A1E9-888E-CBFC-8F84AED4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287C7BB3-9045-A513-933F-C746CC2E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" y="1364352"/>
            <a:ext cx="1057513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b="1" dirty="0">
                <a:solidFill>
                  <a:srgbClr val="002060"/>
                </a:solidFill>
                <a:latin typeface="Myriad Pro" panose="020B0503030403020204" pitchFamily="34" charset="0"/>
              </a:rPr>
              <a:t>О</a:t>
            </a:r>
            <a:r>
              <a:rPr kumimoji="0" lang="ru-RU" altLang="ru-RU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бщее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признание того, что «рост производства представляет собой естественное следствие процесса накопления капитала. Тем самым процесс производства получает динамическую трактовку и позволяет перейти к рассмотрению условий его расширенного воспроизводства» (</a:t>
            </a:r>
            <a:r>
              <a:rPr kumimoji="0" lang="ru-RU" altLang="ru-RU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Балацкий</a:t>
            </a:r>
            <a:r>
              <a:rPr kumimoji="0" lang="ru-RU" alt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Екимова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2022, с. 5).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Различия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 д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ля институционалиста между теориями экономического роста и экономического развития  означают, по сути, </a:t>
            </a:r>
            <a:r>
              <a:rPr kumimoji="0" lang="ru-RU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разные подходы к исследованию институционального оформления 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процессов накопления капитала и осуществления инвестиций для обеспечения экономической динамики. </a:t>
            </a: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3EE79AF0-5CF6-E51B-7627-DD549FA19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4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FE38-6777-AA6A-8A69-48274669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5EDE827A-8912-4FDD-2585-0C354D79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B9E55FB9-5655-6753-AE50-934EEB74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1" y="287338"/>
            <a:ext cx="10699749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 Институты в теориях экономического роста </a:t>
            </a:r>
            <a:b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1900" i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Балацкий</a:t>
            </a:r>
            <a:r>
              <a:rPr lang="ru-RU" altLang="ru-RU" sz="1900" i="1" dirty="0">
                <a:solidFill>
                  <a:srgbClr val="004C86"/>
                </a:solidFill>
                <a:latin typeface="Myriad Pro" panose="020B0503030403020204" pitchFamily="34" charset="0"/>
              </a:rPr>
              <a:t> Е.В., Екимова Н.А. </a:t>
            </a:r>
            <a:r>
              <a:rPr lang="ru-RU" altLang="ru-RU" sz="1900" dirty="0">
                <a:solidFill>
                  <a:srgbClr val="004C86"/>
                </a:solidFill>
                <a:latin typeface="Myriad Pro" panose="020B0503030403020204" pitchFamily="34" charset="0"/>
              </a:rPr>
              <a:t>Новые подходы к моделированию экономического развития, 2022. Гл.2)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0760CC8-1A4D-819C-5F05-CF23F149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43E97E4-76A8-3329-ECE6-886BDF0D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42" y="1392767"/>
            <a:ext cx="1031773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1- анализ «производственно-институциональных функций», которые отличаются от классических производственных функций наличием «институтов», представленных «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институциональными  индексами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»: </a:t>
            </a:r>
            <a:r>
              <a:rPr lang="es-E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Y=A(K/L)^α I^γ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(«механистический подход»); </a:t>
            </a:r>
            <a:r>
              <a:rPr lang="es-E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	                                                                                 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2 - построение эконометрических моделей, где институты также представлены в виде «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институциональных индексов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 и увязываются с динамикой экономического роста (см. «индекс монетарной эффективности»: </a:t>
            </a:r>
            <a:r>
              <a:rPr lang="ru-RU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Балацкий</a:t>
            </a:r>
            <a:r>
              <a:rPr lang="ru-RU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Екимова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2019;  «сводный индекс экономических реформ»: </a:t>
            </a:r>
            <a:r>
              <a:rPr lang="ru-RU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Maksymenko</a:t>
            </a:r>
            <a:r>
              <a:rPr lang="ru-RU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Rabbani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2011).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24C98987-0B63-1780-F64E-D7D7EAE81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53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FEC66-C6A2-7500-2230-62510C02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3E88BD2-15DD-7F2C-132F-DCFBC465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5BD1ED0-A215-FE93-0858-B38C9C02E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1" y="287338"/>
            <a:ext cx="10699749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 Институты в теориях экономического развития</a:t>
            </a:r>
            <a:endParaRPr lang="ru-RU" altLang="ru-RU" sz="19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625D2714-A1C9-CB7F-428E-ECE987CE9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11567BCB-123B-5FBD-542A-68548B5F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42" y="1392767"/>
            <a:ext cx="103177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учитывается институциональная сложность экономики и общества;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альтернативное понимание институтов как порождающих и направляющих развитие экономики структур в сложной внешней среде;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через институты  учитываются  особенности национальной экономики для выбора экономической модели развития;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исследование взаимосвязей развития реального сектора и денежной (финансовой) сферы через посредство создаваемых для этого институциональных структур;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787989FA-FD72-7E82-FCB0-D33EABB13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6109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14819</TotalTime>
  <Words>1168</Words>
  <Application>Microsoft Office PowerPoint</Application>
  <PresentationFormat>Произвольный</PresentationFormat>
  <Paragraphs>107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Aptos</vt:lpstr>
      <vt:lpstr>Arial</vt:lpstr>
      <vt:lpstr>Arial Nova Light</vt:lpstr>
      <vt:lpstr>Myriad Pro</vt:lpstr>
      <vt:lpstr>Myriad Pro Light</vt:lpstr>
      <vt:lpstr>Оформление по умолчанию</vt:lpstr>
      <vt:lpstr>2_Оформление по умолчанию</vt:lpstr>
      <vt:lpstr>Презентация PowerPoint</vt:lpstr>
      <vt:lpstr>Теории экономического развития – это                             не только Development Economics (DE) </vt:lpstr>
      <vt:lpstr>Со времен Адама Смита (1723-1790) экономическая теория исследует преимущественно экономический рост</vt:lpstr>
      <vt:lpstr>С того же времени развиваются первые представления об экономике развития</vt:lpstr>
      <vt:lpstr>Презентация PowerPoint</vt:lpstr>
      <vt:lpstr>Основные отличия (кратко)</vt:lpstr>
      <vt:lpstr>Различия с точки зрения институционалиста </vt:lpstr>
      <vt:lpstr> Институты в теориях экономического роста  Балацкий Е.В., Екимова Н.А. Новые подходы к моделированию экономического развития, 2022. Гл.2)</vt:lpstr>
      <vt:lpstr> Институты в теориях экономического развития</vt:lpstr>
      <vt:lpstr> Институты в теориях экономического развития cont.</vt:lpstr>
      <vt:lpstr>Нынче что-то пошло не так                                с экономическим ростом…</vt:lpstr>
      <vt:lpstr>https://guru.nes.ru/sem-vekov-istorii-glavnoe-ne-padat-ekonomikoj.html</vt:lpstr>
      <vt:lpstr>Среднегодовые темпы прироста мирового ВВП, % («Обзор актуальных прогнозов мировой экономики», Национальный центр научно-технологического и социально-экономического прогнозирования» программы«Приоритет-2030»).</vt:lpstr>
      <vt:lpstr>Рост неравенства в  доходах </vt:lpstr>
      <vt:lpstr>Экономический рост привёл к поликризису?</vt:lpstr>
      <vt:lpstr>Пол Самуэльсон (1915-2009)</vt:lpstr>
      <vt:lpstr>  «Переход к экономике развития – это реальность нового мирового порядка. Ей место в учебниках». Светлана Георгиевна Кирдина-Чэндлер kirdina@bk.ru www.kirdina.ru      Спасибо за внимание!   </vt:lpstr>
      <vt:lpstr> Литература.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218</cp:revision>
  <dcterms:created xsi:type="dcterms:W3CDTF">2021-12-07T13:39:17Z</dcterms:created>
  <dcterms:modified xsi:type="dcterms:W3CDTF">2024-11-18T06:27:47Z</dcterms:modified>
</cp:coreProperties>
</file>